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3.svg" ContentType="image/svg+xml"/>
  <Override PartName="/ppt/media/image5.svg" ContentType="image/svg+xml"/>
  <Override PartName="/ppt/media/image7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4E87"/>
    <a:srgbClr val="ED9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6"/>
    <p:restoredTop sz="94604"/>
  </p:normalViewPr>
  <p:slideViewPr>
    <p:cSldViewPr snapToGrid="0">
      <p:cViewPr varScale="1">
        <p:scale>
          <a:sx n="46" d="100"/>
          <a:sy n="46" d="100"/>
        </p:scale>
        <p:origin x="25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D1644-0695-9E46-AC3F-717033C5A8C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D94DC-A651-3446-BAF7-B6729E8A9A3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7.svg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/>
          <p:nvPr/>
        </p:nvSpPr>
        <p:spPr>
          <a:xfrm>
            <a:off x="1649381" y="7663171"/>
            <a:ext cx="2294466" cy="38584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Z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537234125</a:t>
            </a:r>
            <a:endParaRPr lang="en-Z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9"/>
          <p:cNvSpPr txBox="1"/>
          <p:nvPr/>
        </p:nvSpPr>
        <p:spPr>
          <a:xfrm>
            <a:off x="1908175" y="336550"/>
            <a:ext cx="2372360" cy="101663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en-US" altLang="en-ZA" sz="4000" b="1" spc="200" dirty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KATHU</a:t>
            </a:r>
            <a:endParaRPr lang="en-US" altLang="en-ZA" sz="4000" b="1" spc="200" dirty="0">
              <a:solidFill>
                <a:schemeClr val="tx1"/>
              </a:solidFill>
              <a:uFillTx/>
              <a:latin typeface="Calibri" panose="020F0502020204030204" pitchFamily="34" charset="0"/>
            </a:endParaRPr>
          </a:p>
        </p:txBody>
      </p:sp>
      <p:pic>
        <p:nvPicPr>
          <p:cNvPr id="6" name="Graphic 5" descr="Marker outline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8215" y="490459"/>
            <a:ext cx="545176" cy="545176"/>
          </a:xfrm>
          <a:prstGeom prst="rect">
            <a:avLst/>
          </a:prstGeom>
        </p:spPr>
      </p:pic>
      <p:sp>
        <p:nvSpPr>
          <p:cNvPr id="7" name="Text Box 8"/>
          <p:cNvSpPr txBox="1"/>
          <p:nvPr/>
        </p:nvSpPr>
        <p:spPr>
          <a:xfrm>
            <a:off x="1054100" y="1376680"/>
            <a:ext cx="4080510" cy="11512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ZA" sz="4000" b="1" dirty="0">
                <a:solidFill>
                  <a:srgbClr val="154E87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ARTISAN AIDE</a:t>
            </a:r>
            <a:endParaRPr lang="en-US" altLang="en-ZA" sz="4000" b="1" dirty="0">
              <a:solidFill>
                <a:srgbClr val="154E87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1363345" y="2550795"/>
            <a:ext cx="3845560" cy="31972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>
              <a:spcAft>
                <a:spcPts val="600"/>
              </a:spcAft>
            </a:pPr>
            <a:r>
              <a:rPr lang="en-US" sz="2400" b="1" spc="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Company Requirements</a:t>
            </a:r>
            <a:r>
              <a:rPr lang="en-US" sz="2800" b="1" spc="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:</a:t>
            </a:r>
            <a:endParaRPr lang="en-Z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2" charset="2"/>
              <a:buChar char=""/>
            </a:pPr>
            <a:r>
              <a:rPr lang="en-US" altLang="en-ZA" sz="2000" dirty="0"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Grade 12 (Matric)</a:t>
            </a:r>
            <a:endParaRPr lang="en-US" altLang="en-ZA" sz="2000" dirty="0"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2" charset="2"/>
              <a:buChar char=""/>
            </a:pPr>
            <a:r>
              <a:rPr lang="en-US" altLang="en-ZA" sz="2000" dirty="0"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Minimum 1 year operational experience in a mining,or maintennace environment</a:t>
            </a:r>
            <a:endParaRPr lang="en-US" altLang="en-ZA" sz="2000" dirty="0"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2" charset="2"/>
              <a:buChar char=""/>
            </a:pPr>
            <a:r>
              <a:rPr lang="en-US" altLang="en-ZA" sz="2000" dirty="0"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 Code B Driver’s License</a:t>
            </a:r>
            <a:endParaRPr lang="en-US" altLang="en-ZA" sz="2000" dirty="0"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2" charset="2"/>
              <a:buChar char=""/>
            </a:pPr>
            <a:r>
              <a:rPr lang="en-US" altLang="en-ZA" sz="2000" dirty="0"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DOVER </a:t>
            </a:r>
            <a:endParaRPr lang="en-US" altLang="en-ZA" sz="2000" dirty="0"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2" charset="2"/>
              <a:buChar char=""/>
            </a:pPr>
            <a:r>
              <a:rPr lang="en-US" altLang="en-ZA" sz="2000" dirty="0"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medically fit for duty</a:t>
            </a:r>
            <a:endParaRPr lang="en-US" altLang="en-ZA" sz="2000" dirty="0"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14"/>
          <p:cNvSpPr txBox="1"/>
          <p:nvPr/>
        </p:nvSpPr>
        <p:spPr>
          <a:xfrm>
            <a:off x="1296063" y="7199452"/>
            <a:ext cx="2983837" cy="4705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submit all CVs via email. Subject line to indicate the position you are applying for.  </a:t>
            </a:r>
            <a:endParaRPr lang="en-Z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15"/>
          <p:cNvSpPr txBox="1"/>
          <p:nvPr/>
        </p:nvSpPr>
        <p:spPr>
          <a:xfrm>
            <a:off x="3943847" y="2634304"/>
            <a:ext cx="2294465" cy="328389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>
              <a:spcAft>
                <a:spcPts val="600"/>
              </a:spcAft>
            </a:pPr>
            <a:endParaRPr lang="en-Z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Graphic 10" descr="Receiver outline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1368291" y="7715550"/>
            <a:ext cx="281089" cy="281089"/>
          </a:xfrm>
          <a:prstGeom prst="rect">
            <a:avLst/>
          </a:prstGeom>
        </p:spPr>
      </p:pic>
      <p:sp>
        <p:nvSpPr>
          <p:cNvPr id="14" name="Text Box 9"/>
          <p:cNvSpPr txBox="1"/>
          <p:nvPr/>
        </p:nvSpPr>
        <p:spPr>
          <a:xfrm>
            <a:off x="1649381" y="7958539"/>
            <a:ext cx="3559238" cy="33346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Z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athu.recruiting@sihrgroup.co.za</a:t>
            </a:r>
            <a:endParaRPr lang="en-Z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Graphic 14" descr="Envelope outline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1368291" y="8010918"/>
            <a:ext cx="281089" cy="281089"/>
          </a:xfrm>
          <a:prstGeom prst="rect">
            <a:avLst/>
          </a:prstGeom>
        </p:spPr>
      </p:pic>
      <p:sp>
        <p:nvSpPr>
          <p:cNvPr id="16" name="Text Box 8"/>
          <p:cNvSpPr txBox="1"/>
          <p:nvPr/>
        </p:nvSpPr>
        <p:spPr>
          <a:xfrm>
            <a:off x="1296035" y="6169025"/>
            <a:ext cx="3912870" cy="79121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>
              <a:lnSpc>
                <a:spcPct val="80000"/>
              </a:lnSpc>
            </a:pPr>
            <a:r>
              <a:rPr lang="en-ZA" sz="3200" dirty="0">
                <a:solidFill>
                  <a:srgbClr val="154E87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us to apply</a:t>
            </a:r>
            <a:endParaRPr lang="en-ZA" sz="3200" dirty="0">
              <a:solidFill>
                <a:srgbClr val="154E87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351</Words>
  <Application>WPS Presentation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Calibri</vt:lpstr>
      <vt:lpstr>Times New Roman</vt:lpstr>
      <vt:lpstr>Times New Roman (Body CS)</vt:lpstr>
      <vt:lpstr>Symbol</vt:lpstr>
      <vt:lpstr>Microsoft YaHei</vt:lpstr>
      <vt:lpstr>Arial Unicode MS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Yolandé Aylward</dc:creator>
  <cp:lastModifiedBy>Kathu</cp:lastModifiedBy>
  <cp:revision>9</cp:revision>
  <dcterms:created xsi:type="dcterms:W3CDTF">2023-09-06T12:12:00Z</dcterms:created>
  <dcterms:modified xsi:type="dcterms:W3CDTF">2026-06-24T09:29:18Z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A69B54620D2940978FDBFAFD762639B0_13</vt:lpwstr>
  </property>
  <property fmtid="{D5CDD505-2E9C-101B-9397-08002B2CF9AE}" pid="3" name="KSOProductBuildVer">
    <vt:lpwstr>1033-12.1.0.25242</vt:lpwstr>
  </property>
</Properties>
</file>